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61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3D726C-DCDD-4501-90A7-2A0BE1C3BFAA}" type="datetimeFigureOut">
              <a:rPr lang="pt-BR" smtClean="0"/>
              <a:t>18/05/2018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F09DB2-B455-4DD0-A4F3-B325CD9BA8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2391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5/18/2018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D3C4B4-E783-48E4-82AB-F3F4A99DE4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8494" y="848138"/>
            <a:ext cx="10993549" cy="918435"/>
          </a:xfrm>
        </p:spPr>
        <p:txBody>
          <a:bodyPr>
            <a:normAutofit/>
          </a:bodyPr>
          <a:lstStyle/>
          <a:p>
            <a:pPr algn="ctr"/>
            <a:r>
              <a:rPr lang="pt-BR" sz="4800" dirty="0">
                <a:latin typeface="Arial Black" panose="020B0A04020102020204" pitchFamily="34" charset="0"/>
                <a:cs typeface="Arial" panose="020B0604020202020204" pitchFamily="34" charset="0"/>
              </a:rPr>
              <a:t>multimídia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05817C3-5FEE-4219-A509-BAAFDB3721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9227" y="1902290"/>
            <a:ext cx="10993546" cy="918434"/>
          </a:xfrm>
        </p:spPr>
        <p:txBody>
          <a:bodyPr>
            <a:normAutofit/>
          </a:bodyPr>
          <a:lstStyle/>
          <a:p>
            <a:pPr algn="ctr"/>
            <a:r>
              <a:rPr lang="pt-BR" sz="2000" b="1" dirty="0">
                <a:solidFill>
                  <a:schemeClr val="tx1"/>
                </a:solidFill>
              </a:rPr>
              <a:t>Equipe</a:t>
            </a:r>
            <a:r>
              <a:rPr lang="pt-BR" sz="2000" dirty="0">
                <a:solidFill>
                  <a:schemeClr val="tx1"/>
                </a:solidFill>
              </a:rPr>
              <a:t>:</a:t>
            </a:r>
          </a:p>
          <a:p>
            <a:pPr algn="ctr"/>
            <a:r>
              <a:rPr lang="pt-BR" sz="2000" dirty="0"/>
              <a:t> Flávio, Breno,, Mateus, márcio, marquinhos, weydla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FC3F7411-ADD5-4A39-80DC-A880E2A1B120}"/>
              </a:ext>
            </a:extLst>
          </p:cNvPr>
          <p:cNvSpPr txBox="1"/>
          <p:nvPr/>
        </p:nvSpPr>
        <p:spPr>
          <a:xfrm>
            <a:off x="848139" y="3617843"/>
            <a:ext cx="1040295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ÁUDIO PUBLICITÁRIO</a:t>
            </a:r>
          </a:p>
        </p:txBody>
      </p:sp>
    </p:spTree>
    <p:extLst>
      <p:ext uri="{BB962C8B-B14F-4D97-AF65-F5344CB8AC3E}">
        <p14:creationId xmlns:p14="http://schemas.microsoft.com/office/powerpoint/2010/main" val="883684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C0263-3292-41E3-ACAF-1F49FE722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88105"/>
          </a:xfrm>
        </p:spPr>
        <p:txBody>
          <a:bodyPr>
            <a:normAutofit/>
          </a:bodyPr>
          <a:lstStyle/>
          <a:p>
            <a:pPr algn="ctr"/>
            <a:r>
              <a:rPr lang="pt-BR" sz="4800" dirty="0"/>
              <a:t>descrição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82BB9AE-D4DF-4C05-88EB-E39BEE60859B}"/>
              </a:ext>
            </a:extLst>
          </p:cNvPr>
          <p:cNvSpPr txBox="1"/>
          <p:nvPr/>
        </p:nvSpPr>
        <p:spPr>
          <a:xfrm>
            <a:off x="238539" y="1842052"/>
            <a:ext cx="11516139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0070C0"/>
                </a:solidFill>
                <a:latin typeface="Arial Rounded MT Bold" panose="020F0704030504030204" pitchFamily="34" charset="0"/>
              </a:rPr>
              <a:t>Empresa:</a:t>
            </a:r>
            <a:r>
              <a:rPr lang="pt-BR" sz="3200" dirty="0"/>
              <a:t> Faculdade Piricedo – FPC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0070C0"/>
                </a:solidFill>
                <a:latin typeface="Arial Rounded MT Bold" panose="020F0704030504030204" pitchFamily="34" charset="0"/>
              </a:rPr>
              <a:t>Referência: </a:t>
            </a:r>
            <a:r>
              <a:rPr lang="pt-BR" sz="3200" dirty="0"/>
              <a:t>Pegamos uma propaganda comum de rádio, baseando-se no volume, equalização, efeito sonoros e afins</a:t>
            </a:r>
            <a:endParaRPr lang="pt-BR" sz="3200" dirty="0">
              <a:latin typeface="Arial Rounded MT Bold" panose="020F0704030504030204" pitchFamily="34" charset="0"/>
            </a:endParaRP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0070C0"/>
                </a:solidFill>
                <a:latin typeface="Arial Rounded MT Bold" panose="020F0704030504030204" pitchFamily="34" charset="0"/>
              </a:rPr>
              <a:t>Objetivos Comunicativos:</a:t>
            </a:r>
          </a:p>
          <a:p>
            <a:pPr marL="914400" lvl="1" indent="-457200" algn="just">
              <a:buFont typeface="Wingdings" panose="05000000000000000000" pitchFamily="2" charset="2"/>
              <a:buChar char="ü"/>
            </a:pPr>
            <a:r>
              <a:rPr lang="pt-BR" sz="2800" dirty="0">
                <a:solidFill>
                  <a:srgbClr val="002060"/>
                </a:solidFill>
                <a:latin typeface="Bahnschrift SemiBold" panose="020B0502040204020203" pitchFamily="34" charset="0"/>
              </a:rPr>
              <a:t>Emissor –  </a:t>
            </a:r>
            <a:r>
              <a:rPr lang="pt-BR" sz="2800" dirty="0">
                <a:latin typeface="Bahnschrift" panose="020B0502040204020203" pitchFamily="34" charset="0"/>
              </a:rPr>
              <a:t>A própria faculdade</a:t>
            </a:r>
            <a:endParaRPr lang="pt-BR" sz="2800" dirty="0">
              <a:solidFill>
                <a:srgbClr val="002060"/>
              </a:solidFill>
              <a:latin typeface="Bahnschrift SemiBold" panose="020B0502040204020203" pitchFamily="34" charset="0"/>
            </a:endParaRPr>
          </a:p>
          <a:p>
            <a:pPr marL="914400" lvl="1" indent="-457200" algn="just">
              <a:buFont typeface="Wingdings" panose="05000000000000000000" pitchFamily="2" charset="2"/>
              <a:buChar char="ü"/>
            </a:pPr>
            <a:r>
              <a:rPr lang="pt-BR" sz="2800" dirty="0">
                <a:solidFill>
                  <a:srgbClr val="002060"/>
                </a:solidFill>
                <a:latin typeface="Bahnschrift SemiBold" panose="020B0502040204020203" pitchFamily="34" charset="0"/>
              </a:rPr>
              <a:t>Receptor – </a:t>
            </a:r>
          </a:p>
          <a:p>
            <a:pPr marL="914400" lvl="1" indent="-457200" algn="just">
              <a:buFont typeface="Wingdings" panose="05000000000000000000" pitchFamily="2" charset="2"/>
              <a:buChar char="ü"/>
            </a:pPr>
            <a:r>
              <a:rPr lang="pt-BR" sz="2800" dirty="0">
                <a:solidFill>
                  <a:srgbClr val="002060"/>
                </a:solidFill>
                <a:latin typeface="Bahnschrift SemiBold" panose="020B0502040204020203" pitchFamily="34" charset="0"/>
              </a:rPr>
              <a:t>Mensagem principal – </a:t>
            </a:r>
          </a:p>
          <a:p>
            <a:pPr marL="457200" indent="-457200" algn="just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0070C0"/>
                </a:solidFill>
                <a:latin typeface="Arial Rounded MT Bold" panose="020F0704030504030204" pitchFamily="34" charset="0"/>
              </a:rPr>
              <a:t>Objetivo principal: </a:t>
            </a:r>
            <a:r>
              <a:rPr lang="pt-BR" sz="3200" dirty="0"/>
              <a:t>É a reflexão sobre o quanto a sociedade mercadológica e sua produção em massa cobram de nós ( alunos e funcionários) esquecendo a perspectiva humanitária das pessoas</a:t>
            </a:r>
            <a:endParaRPr lang="pt-BR" sz="3200" dirty="0">
              <a:latin typeface="Arial Rounded MT Bold" panose="020F0704030504030204" pitchFamily="34" charset="0"/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78486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C0263-3292-41E3-ACAF-1F49FE7221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888105"/>
          </a:xfrm>
        </p:spPr>
        <p:txBody>
          <a:bodyPr>
            <a:normAutofit/>
          </a:bodyPr>
          <a:lstStyle/>
          <a:p>
            <a:pPr algn="ctr"/>
            <a:r>
              <a:rPr lang="pt-BR" sz="4800" dirty="0"/>
              <a:t>Projeto de áudio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0FCDA7-237B-423F-B31E-BCEB86871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7363" y="1729409"/>
            <a:ext cx="6626087" cy="112777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dirty="0">
                <a:latin typeface="Arial" panose="020B0604020202020204" pitchFamily="34" charset="0"/>
                <a:cs typeface="Arial" panose="020B0604020202020204" pitchFamily="34" charset="0"/>
              </a:rPr>
              <a:t>Programa de edição de áudio</a:t>
            </a:r>
          </a:p>
        </p:txBody>
      </p:sp>
      <p:pic>
        <p:nvPicPr>
          <p:cNvPr id="1026" name="Picture 2" descr="Resultado de imagem para pro tools">
            <a:extLst>
              <a:ext uri="{FF2B5EF4-FFF2-40B4-BE49-F238E27FC236}">
                <a16:creationId xmlns:a16="http://schemas.microsoft.com/office/drawing/2014/main" id="{797F2D0C-1C2F-4ADD-B8E2-137DDB6F15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1555" y="2726634"/>
            <a:ext cx="5817704" cy="29088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384F8E78-6C57-4AB4-B857-D7C070450810}"/>
              </a:ext>
            </a:extLst>
          </p:cNvPr>
          <p:cNvSpPr txBox="1"/>
          <p:nvPr/>
        </p:nvSpPr>
        <p:spPr>
          <a:xfrm>
            <a:off x="5976730" y="5742408"/>
            <a:ext cx="5342529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BR" sz="4000" dirty="0">
                <a:ln/>
                <a:solidFill>
                  <a:srgbClr val="0070C0"/>
                </a:solidFill>
                <a:latin typeface="Arial Rounded MT Bold" panose="020F0704030504030204" pitchFamily="34" charset="0"/>
              </a:rPr>
              <a:t>PRO TOOLS FIRST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4F6C8591-29EE-4F4E-8472-5B263CD35A50}"/>
              </a:ext>
            </a:extLst>
          </p:cNvPr>
          <p:cNvSpPr txBox="1"/>
          <p:nvPr/>
        </p:nvSpPr>
        <p:spPr>
          <a:xfrm>
            <a:off x="230010" y="2093193"/>
            <a:ext cx="534252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Arial Rounded MT Bold" panose="020F0704030504030204" pitchFamily="34" charset="0"/>
                <a:cs typeface="Arial" panose="020B0604020202020204" pitchFamily="34" charset="0"/>
              </a:rPr>
              <a:t> EDIÇÕES FEITAS NO PROGRAMA: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" panose="020B0502040204020203" pitchFamily="34" charset="0"/>
                <a:cs typeface="Arial" panose="020B0604020202020204" pitchFamily="34" charset="0"/>
              </a:rPr>
              <a:t>Equalização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" panose="020B0502040204020203" pitchFamily="34" charset="0"/>
                <a:cs typeface="Arial" panose="020B0604020202020204" pitchFamily="34" charset="0"/>
              </a:rPr>
              <a:t>Expansão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" panose="020B0502040204020203" pitchFamily="34" charset="0"/>
                <a:cs typeface="Arial" panose="020B0604020202020204" pitchFamily="34" charset="0"/>
              </a:rPr>
              <a:t>Compressão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" panose="020B0502040204020203" pitchFamily="34" charset="0"/>
                <a:cs typeface="Arial" panose="020B0604020202020204" pitchFamily="34" charset="0"/>
              </a:rPr>
              <a:t>Delay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" panose="020B0502040204020203" pitchFamily="34" charset="0"/>
                <a:cs typeface="Arial" panose="020B0604020202020204" pitchFamily="34" charset="0"/>
              </a:rPr>
              <a:t>Reverb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" panose="020B0502040204020203" pitchFamily="34" charset="0"/>
                <a:cs typeface="Arial" panose="020B0604020202020204" pitchFamily="34" charset="0"/>
              </a:rPr>
              <a:t>Fade(in e out)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400" dirty="0">
                <a:latin typeface="Bahnschrift" panose="020B0502040204020203" pitchFamily="34" charset="0"/>
                <a:cs typeface="Arial" panose="020B0604020202020204" pitchFamily="34" charset="0"/>
              </a:rPr>
              <a:t>Limiter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Finally (ALELUIA AMÉM)">
            <a:hlinkClick r:id="" action="ppaction://media"/>
            <a:extLst>
              <a:ext uri="{FF2B5EF4-FFF2-40B4-BE49-F238E27FC236}">
                <a16:creationId xmlns:a16="http://schemas.microsoft.com/office/drawing/2014/main" id="{2DB07923-A0AF-4F8F-976F-8AFFF4A4DDE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27514" y="3429000"/>
            <a:ext cx="1522097" cy="1560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206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7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videndo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TM03457464[[fn=Dividendo]]</Template>
  <TotalTime>126</TotalTime>
  <Words>116</Words>
  <Application>Microsoft Office PowerPoint</Application>
  <PresentationFormat>Widescreen</PresentationFormat>
  <Paragraphs>23</Paragraphs>
  <Slides>3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13" baseType="lpstr">
      <vt:lpstr>Arial</vt:lpstr>
      <vt:lpstr>Arial Black</vt:lpstr>
      <vt:lpstr>Arial Rounded MT Bold</vt:lpstr>
      <vt:lpstr>Bahnschrift</vt:lpstr>
      <vt:lpstr>Bahnschrift SemiBold</vt:lpstr>
      <vt:lpstr>Calibri</vt:lpstr>
      <vt:lpstr>Gill Sans MT</vt:lpstr>
      <vt:lpstr>Wingdings</vt:lpstr>
      <vt:lpstr>Wingdings 2</vt:lpstr>
      <vt:lpstr>Dividendo</vt:lpstr>
      <vt:lpstr>multimídia</vt:lpstr>
      <vt:lpstr>descrição</vt:lpstr>
      <vt:lpstr>Projeto de áudio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Áudio publicitário</dc:title>
  <dc:creator>Mateus Emanuel</dc:creator>
  <cp:lastModifiedBy>Mateus Emanuel</cp:lastModifiedBy>
  <cp:revision>22</cp:revision>
  <dcterms:created xsi:type="dcterms:W3CDTF">2018-05-17T15:44:06Z</dcterms:created>
  <dcterms:modified xsi:type="dcterms:W3CDTF">2018-05-18T16:10:28Z</dcterms:modified>
</cp:coreProperties>
</file>

<file path=docProps/thumbnail.jpeg>
</file>